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2" autoAdjust="0"/>
  </p:normalViewPr>
  <p:slideViewPr>
    <p:cSldViewPr>
      <p:cViewPr varScale="1">
        <p:scale>
          <a:sx n="70" d="100"/>
          <a:sy n="70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34A378-E4AF-4511-B3D1-098038E9F7F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78E403-68F0-4481-9FDF-9E50F24FA0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Jakobus</a:t>
            </a:r>
            <a:r>
              <a:rPr lang="en-US" dirty="0" smtClean="0"/>
              <a:t> Kruger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KEYBOARD SHORTCUTS!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40327"/>
            <a:ext cx="2819399" cy="231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talk about life for a second.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shortcuts in life.</a:t>
            </a:r>
          </a:p>
          <a:p>
            <a:r>
              <a:rPr lang="en-US" dirty="0" smtClean="0"/>
              <a:t>If you want something you need to work for it!</a:t>
            </a:r>
          </a:p>
          <a:p>
            <a:r>
              <a:rPr lang="en-US" dirty="0" smtClean="0"/>
              <a:t>Yesterday you said tomorrow, don’t let your dreams be dreams… JUST DO IT!!!!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29000"/>
            <a:ext cx="7696200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useful shortcuts.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dobe Caslon Pro Bold" pitchFamily="18" charset="0"/>
              </a:rPr>
              <a:t>Ctrl + a = selects all text or objects in a program or on a computer.</a:t>
            </a:r>
          </a:p>
          <a:p>
            <a:r>
              <a:rPr lang="en-US" sz="2800" dirty="0" smtClean="0">
                <a:latin typeface="Adobe Caslon Pro Bold" pitchFamily="18" charset="0"/>
              </a:rPr>
              <a:t>Ctrl + c = copy's the selected text or element.</a:t>
            </a:r>
          </a:p>
          <a:p>
            <a:r>
              <a:rPr lang="en-US" sz="2800" dirty="0" smtClean="0">
                <a:latin typeface="Adobe Caslon Pro Bold" pitchFamily="18" charset="0"/>
              </a:rPr>
              <a:t>Ctrl x = cuts the  </a:t>
            </a:r>
            <a:r>
              <a:rPr lang="en-US" sz="2800" dirty="0">
                <a:latin typeface="Adobe Caslon Pro Bold" pitchFamily="18" charset="0"/>
              </a:rPr>
              <a:t>selected text or element.</a:t>
            </a:r>
          </a:p>
          <a:p>
            <a:r>
              <a:rPr lang="en-US" sz="2800" dirty="0" smtClean="0">
                <a:latin typeface="Adobe Caslon Pro Bold" pitchFamily="18" charset="0"/>
              </a:rPr>
              <a:t>Ctrl v = pastes the selected text or element.</a:t>
            </a:r>
          </a:p>
          <a:p>
            <a:r>
              <a:rPr lang="en-US" sz="2800" dirty="0" smtClean="0">
                <a:latin typeface="Adobe Caslon Pro Bold" pitchFamily="18" charset="0"/>
              </a:rPr>
              <a:t>CTRL+ESC = Open</a:t>
            </a:r>
            <a:r>
              <a:rPr lang="en-US" sz="2800" dirty="0">
                <a:latin typeface="Adobe Caslon Pro Bold" pitchFamily="18" charset="0"/>
              </a:rPr>
              <a:t> </a:t>
            </a:r>
            <a:r>
              <a:rPr lang="en-US" sz="2800" b="1" dirty="0">
                <a:latin typeface="Adobe Caslon Pro Bold" pitchFamily="18" charset="0"/>
              </a:rPr>
              <a:t>Start</a:t>
            </a:r>
            <a:r>
              <a:rPr lang="en-US" sz="2800" dirty="0">
                <a:latin typeface="Adobe Caslon Pro Bold" pitchFamily="18" charset="0"/>
              </a:rPr>
              <a:t> menu</a:t>
            </a:r>
          </a:p>
          <a:p>
            <a:r>
              <a:rPr lang="en-US" sz="2800" dirty="0" smtClean="0">
                <a:latin typeface="Adobe Caslon Pro Bold" pitchFamily="18" charset="0"/>
              </a:rPr>
              <a:t>ALT+TAB = Switch </a:t>
            </a:r>
            <a:r>
              <a:rPr lang="en-US" sz="2800" dirty="0">
                <a:latin typeface="Adobe Caslon Pro Bold" pitchFamily="18" charset="0"/>
              </a:rPr>
              <a:t>between open programs</a:t>
            </a:r>
          </a:p>
          <a:p>
            <a:r>
              <a:rPr lang="en-US" sz="2800" dirty="0" smtClean="0">
                <a:latin typeface="Adobe Caslon Pro Bold" pitchFamily="18" charset="0"/>
              </a:rPr>
              <a:t>ALT+F4 = Quit </a:t>
            </a:r>
            <a:r>
              <a:rPr lang="en-US" sz="2800" dirty="0">
                <a:latin typeface="Adobe Caslon Pro Bold" pitchFamily="18" charset="0"/>
              </a:rPr>
              <a:t>program</a:t>
            </a:r>
          </a:p>
          <a:p>
            <a:r>
              <a:rPr lang="en-US" sz="2800" dirty="0" smtClean="0">
                <a:latin typeface="Adobe Caslon Pro Bold" pitchFamily="18" charset="0"/>
              </a:rPr>
              <a:t>SHIFT+DELETE = Delete </a:t>
            </a:r>
            <a:r>
              <a:rPr lang="en-US" sz="2800">
                <a:latin typeface="Adobe Caslon Pro Bold" pitchFamily="18" charset="0"/>
              </a:rPr>
              <a:t>item </a:t>
            </a:r>
            <a:r>
              <a:rPr lang="en-US" sz="2800" smtClean="0">
                <a:latin typeface="Adobe Caslon Pro Bold" pitchFamily="18" charset="0"/>
              </a:rPr>
              <a:t>permanently</a:t>
            </a:r>
          </a:p>
          <a:p>
            <a:endParaRPr lang="en-US" sz="2800" dirty="0" smtClean="0">
              <a:latin typeface="Adobe Caslon Pro Bold" pitchFamily="18" charset="0"/>
            </a:endParaRPr>
          </a:p>
          <a:p>
            <a:endParaRPr lang="en-US" sz="2800" dirty="0">
              <a:latin typeface="Adobe Caslon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shortcuts.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dobe Caslon Pro Bold" pitchFamily="18" charset="0"/>
              </a:rPr>
              <a:t>CTRL+Z =  Undo.</a:t>
            </a:r>
            <a:endParaRPr lang="en-US" sz="3200" dirty="0">
              <a:latin typeface="Adobe Caslon Pro Bold" pitchFamily="18" charset="0"/>
            </a:endParaRPr>
          </a:p>
          <a:p>
            <a:r>
              <a:rPr lang="en-US" sz="3200" dirty="0" smtClean="0">
                <a:latin typeface="Adobe Caslon Pro Bold" pitchFamily="18" charset="0"/>
              </a:rPr>
              <a:t>CTRL+B = Bold.</a:t>
            </a:r>
            <a:endParaRPr lang="en-US" sz="3200" dirty="0">
              <a:latin typeface="Adobe Caslon Pro Bold" pitchFamily="18" charset="0"/>
            </a:endParaRPr>
          </a:p>
          <a:p>
            <a:r>
              <a:rPr lang="en-US" sz="3200" dirty="0" smtClean="0">
                <a:latin typeface="Adobe Caslon Pro Bold" pitchFamily="18" charset="0"/>
              </a:rPr>
              <a:t>CTRL+U = Underline.</a:t>
            </a:r>
            <a:endParaRPr lang="en-US" sz="3200" dirty="0">
              <a:latin typeface="Adobe Caslon Pro Bold" pitchFamily="18" charset="0"/>
            </a:endParaRPr>
          </a:p>
          <a:p>
            <a:r>
              <a:rPr lang="en-US" sz="3200" dirty="0" smtClean="0">
                <a:latin typeface="Adobe Caslon Pro Bold" pitchFamily="18" charset="0"/>
              </a:rPr>
              <a:t>CTRL+I = Italic.</a:t>
            </a:r>
          </a:p>
          <a:p>
            <a:r>
              <a:rPr lang="en-US" sz="3200" dirty="0" smtClean="0">
                <a:latin typeface="Adobe Caslon Pro Bold" pitchFamily="18" charset="0"/>
              </a:rPr>
              <a:t>CTRL+TAB/CTRL+SHIFT+TAB = Move </a:t>
            </a:r>
            <a:r>
              <a:rPr lang="en-US" sz="3200" dirty="0">
                <a:latin typeface="Adobe Caslon Pro Bold" pitchFamily="18" charset="0"/>
              </a:rPr>
              <a:t>through the property </a:t>
            </a:r>
            <a:r>
              <a:rPr lang="en-US" sz="3200" dirty="0" smtClean="0">
                <a:latin typeface="Adobe Caslon Pro Bold" pitchFamily="18" charset="0"/>
              </a:rPr>
              <a:t>tabs.</a:t>
            </a:r>
          </a:p>
          <a:p>
            <a:r>
              <a:rPr lang="en-US" sz="3200" dirty="0" smtClean="0">
                <a:latin typeface="Adobe Caslon Pro Bold" pitchFamily="18" charset="0"/>
              </a:rPr>
              <a:t>Ctrl + f5 = refresh page in google Chrome.</a:t>
            </a:r>
            <a:endParaRPr lang="en-US" sz="3200" dirty="0">
              <a:latin typeface="Adobe Caslon Pro Bold" pitchFamily="18" charset="0"/>
            </a:endParaRPr>
          </a:p>
          <a:p>
            <a:endParaRPr lang="en-US" sz="3200" dirty="0">
              <a:latin typeface="Adobe Caslon Pro Bold" pitchFamily="18" charset="0"/>
            </a:endParaRPr>
          </a:p>
          <a:p>
            <a:endParaRPr lang="en-US" sz="32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0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windows  shortcuts.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dobe Caslon Pro Bold" pitchFamily="18" charset="0"/>
              </a:rPr>
              <a:t>Windows </a:t>
            </a:r>
            <a:r>
              <a:rPr lang="en-US" sz="3200" dirty="0" smtClean="0">
                <a:latin typeface="Adobe Caslon Pro Bold" pitchFamily="18" charset="0"/>
              </a:rPr>
              <a:t>Logo + D</a:t>
            </a:r>
            <a:r>
              <a:rPr lang="en-US" sz="3200" dirty="0">
                <a:latin typeface="Adobe Caslon Pro Bold" pitchFamily="18" charset="0"/>
              </a:rPr>
              <a:t>: Minimizes all open windows and displays the </a:t>
            </a:r>
            <a:r>
              <a:rPr lang="en-US" sz="3200" dirty="0" smtClean="0">
                <a:latin typeface="Adobe Caslon Pro Bold" pitchFamily="18" charset="0"/>
              </a:rPr>
              <a:t>desktop.</a:t>
            </a:r>
            <a:endParaRPr lang="en-US" sz="3200" dirty="0">
              <a:latin typeface="Adobe Caslon Pro Bold" pitchFamily="18" charset="0"/>
            </a:endParaRPr>
          </a:p>
          <a:p>
            <a:r>
              <a:rPr lang="en-US" sz="3200" dirty="0">
                <a:latin typeface="Adobe Caslon Pro Bold" pitchFamily="18" charset="0"/>
              </a:rPr>
              <a:t>Windows </a:t>
            </a:r>
            <a:r>
              <a:rPr lang="en-US" sz="3200" dirty="0" smtClean="0">
                <a:latin typeface="Adobe Caslon Pro Bold" pitchFamily="18" charset="0"/>
              </a:rPr>
              <a:t>Logo + M </a:t>
            </a:r>
            <a:r>
              <a:rPr lang="en-US" sz="3200" dirty="0">
                <a:latin typeface="Adobe Caslon Pro Bold" pitchFamily="18" charset="0"/>
              </a:rPr>
              <a:t>= Minimize </a:t>
            </a:r>
            <a:r>
              <a:rPr lang="en-US" sz="3200" dirty="0" smtClean="0">
                <a:latin typeface="Adobe Caslon Pro Bold" pitchFamily="18" charset="0"/>
              </a:rPr>
              <a:t>all.</a:t>
            </a:r>
            <a:endParaRPr lang="en-US" sz="3200" dirty="0">
              <a:latin typeface="Adobe Caslon Pro Bold" pitchFamily="18" charset="0"/>
            </a:endParaRPr>
          </a:p>
          <a:p>
            <a:r>
              <a:rPr lang="en-US" sz="3200" dirty="0" smtClean="0">
                <a:latin typeface="Adobe Caslon Pro Bold" pitchFamily="18" charset="0"/>
              </a:rPr>
              <a:t>SHIFT + Windows Logo + M </a:t>
            </a:r>
            <a:r>
              <a:rPr lang="en-US" sz="3200" dirty="0">
                <a:latin typeface="Adobe Caslon Pro Bold" pitchFamily="18" charset="0"/>
              </a:rPr>
              <a:t>= Undo minimize </a:t>
            </a:r>
            <a:r>
              <a:rPr lang="en-US" sz="3200" dirty="0" smtClean="0">
                <a:latin typeface="Adobe Caslon Pro Bold" pitchFamily="18" charset="0"/>
              </a:rPr>
              <a:t>all.</a:t>
            </a:r>
          </a:p>
          <a:p>
            <a:r>
              <a:rPr lang="en-US" sz="3200" dirty="0">
                <a:latin typeface="Adobe Caslon Pro Bold" pitchFamily="18" charset="0"/>
              </a:rPr>
              <a:t>Windows </a:t>
            </a:r>
            <a:r>
              <a:rPr lang="en-US" sz="3200" dirty="0" smtClean="0">
                <a:latin typeface="Adobe Caslon Pro Bold" pitchFamily="18" charset="0"/>
              </a:rPr>
              <a:t>Logo = </a:t>
            </a:r>
            <a:r>
              <a:rPr lang="en-US" sz="3200" b="1" dirty="0" smtClean="0">
                <a:latin typeface="Adobe Caslon Pro Bold" pitchFamily="18" charset="0"/>
              </a:rPr>
              <a:t>Start</a:t>
            </a:r>
            <a:r>
              <a:rPr lang="en-US" sz="3200" dirty="0">
                <a:latin typeface="Adobe Caslon Pro Bold" pitchFamily="18" charset="0"/>
              </a:rPr>
              <a:t> menu</a:t>
            </a:r>
          </a:p>
          <a:p>
            <a:r>
              <a:rPr lang="en-US" sz="3200" dirty="0">
                <a:latin typeface="Adobe Caslon Pro Bold" pitchFamily="18" charset="0"/>
              </a:rPr>
              <a:t>Windows </a:t>
            </a:r>
            <a:r>
              <a:rPr lang="en-US" sz="3200" dirty="0" smtClean="0">
                <a:latin typeface="Adobe Caslon Pro Bold" pitchFamily="18" charset="0"/>
              </a:rPr>
              <a:t>Logo +F = Find </a:t>
            </a:r>
            <a:r>
              <a:rPr lang="en-US" sz="3200" dirty="0">
                <a:latin typeface="Adobe Caslon Pro Bold" pitchFamily="18" charset="0"/>
              </a:rPr>
              <a:t>files or folders</a:t>
            </a:r>
          </a:p>
          <a:p>
            <a:r>
              <a:rPr lang="en-US" sz="3200" dirty="0">
                <a:latin typeface="Adobe Caslon Pro Bold" pitchFamily="18" charset="0"/>
              </a:rPr>
              <a:t>Windows </a:t>
            </a:r>
            <a:r>
              <a:rPr lang="en-US" sz="3200" dirty="0" smtClean="0">
                <a:latin typeface="Adobe Caslon Pro Bold" pitchFamily="18" charset="0"/>
              </a:rPr>
              <a:t>Logo +L</a:t>
            </a:r>
            <a:r>
              <a:rPr lang="en-US" sz="3200" dirty="0">
                <a:latin typeface="Adobe Caslon Pro Bold" pitchFamily="18" charset="0"/>
              </a:rPr>
              <a:t> </a:t>
            </a:r>
            <a:r>
              <a:rPr lang="en-US" sz="3200" dirty="0" smtClean="0">
                <a:latin typeface="Adobe Caslon Pro Bold" pitchFamily="18" charset="0"/>
              </a:rPr>
              <a:t>=  </a:t>
            </a:r>
            <a:r>
              <a:rPr lang="en-US" sz="3200" dirty="0">
                <a:latin typeface="Adobe Caslon Pro Bold" pitchFamily="18" charset="0"/>
              </a:rPr>
              <a:t>Log off Windows</a:t>
            </a:r>
          </a:p>
          <a:p>
            <a:endParaRPr lang="en-US" dirty="0">
              <a:latin typeface="Adobe Caslon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 activity without using your mouse.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2200" dirty="0" smtClean="0">
              <a:latin typeface="Adobe Caslon Pro Bold" pitchFamily="18" charset="0"/>
            </a:endParaRPr>
          </a:p>
          <a:p>
            <a:r>
              <a:rPr lang="en-US" sz="2200" dirty="0" smtClean="0">
                <a:latin typeface="Adobe Caslon Pro Bold" pitchFamily="18" charset="0"/>
              </a:rPr>
              <a:t>Press the windows key.</a:t>
            </a:r>
          </a:p>
          <a:p>
            <a:r>
              <a:rPr lang="en-US" sz="2200" dirty="0" smtClean="0">
                <a:latin typeface="Adobe Caslon Pro Bold" pitchFamily="18" charset="0"/>
              </a:rPr>
              <a:t>Using the arrows scroll down to the “Lab” folder and press enter.</a:t>
            </a:r>
          </a:p>
          <a:p>
            <a:r>
              <a:rPr lang="en-US" sz="2200" dirty="0" smtClean="0">
                <a:latin typeface="Adobe Caslon Pro Bold" pitchFamily="18" charset="0"/>
              </a:rPr>
              <a:t>Using your arrows scroll down </a:t>
            </a:r>
            <a:r>
              <a:rPr lang="en-US" sz="2200" dirty="0">
                <a:latin typeface="Adobe Caslon Pro Bold" pitchFamily="18" charset="0"/>
              </a:rPr>
              <a:t>to “Microsoft Word </a:t>
            </a:r>
            <a:r>
              <a:rPr lang="en-US" sz="2200" dirty="0" smtClean="0">
                <a:latin typeface="Adobe Caslon Pro Bold" pitchFamily="18" charset="0"/>
              </a:rPr>
              <a:t>2010” and press enter.</a:t>
            </a:r>
          </a:p>
          <a:p>
            <a:r>
              <a:rPr lang="en-US" sz="2200" dirty="0" smtClean="0">
                <a:latin typeface="Adobe Caslon Pro Bold" pitchFamily="18" charset="0"/>
              </a:rPr>
              <a:t>Type up any random stuff that pops into your head.(At least three lines in length)</a:t>
            </a:r>
          </a:p>
          <a:p>
            <a:r>
              <a:rPr lang="en-US" sz="2200" dirty="0" smtClean="0">
                <a:latin typeface="Adobe Caslon Pro Bold" pitchFamily="18" charset="0"/>
              </a:rPr>
              <a:t>Press : </a:t>
            </a:r>
          </a:p>
          <a:p>
            <a:r>
              <a:rPr lang="en-US" sz="2200" dirty="0" smtClean="0">
                <a:latin typeface="Adobe Caslon Pro Bold" pitchFamily="18" charset="0"/>
              </a:rPr>
              <a:t>CTRL + A,</a:t>
            </a:r>
          </a:p>
          <a:p>
            <a:r>
              <a:rPr lang="en-US" sz="2200" dirty="0" smtClean="0">
                <a:latin typeface="Adobe Caslon Pro Bold" pitchFamily="18" charset="0"/>
              </a:rPr>
              <a:t>CTRL+B </a:t>
            </a:r>
            <a:r>
              <a:rPr lang="en-US" sz="2200" dirty="0">
                <a:latin typeface="Adobe Caslon Pro Bold" pitchFamily="18" charset="0"/>
              </a:rPr>
              <a:t>= </a:t>
            </a:r>
            <a:r>
              <a:rPr lang="en-US" sz="2200" dirty="0" smtClean="0">
                <a:latin typeface="Adobe Caslon Pro Bold" pitchFamily="18" charset="0"/>
              </a:rPr>
              <a:t>Bold,</a:t>
            </a:r>
            <a:endParaRPr lang="en-US" sz="2200" dirty="0">
              <a:latin typeface="Adobe Caslon Pro Bold" pitchFamily="18" charset="0"/>
            </a:endParaRPr>
          </a:p>
          <a:p>
            <a:r>
              <a:rPr lang="en-US" sz="2200" dirty="0">
                <a:latin typeface="Adobe Caslon Pro Bold" pitchFamily="18" charset="0"/>
              </a:rPr>
              <a:t>CTRL+U = </a:t>
            </a:r>
            <a:r>
              <a:rPr lang="en-US" sz="2200" dirty="0" smtClean="0">
                <a:latin typeface="Adobe Caslon Pro Bold" pitchFamily="18" charset="0"/>
              </a:rPr>
              <a:t>Underline,</a:t>
            </a:r>
            <a:endParaRPr lang="en-US" sz="2200" dirty="0">
              <a:latin typeface="Adobe Caslon Pro Bold" pitchFamily="18" charset="0"/>
            </a:endParaRPr>
          </a:p>
          <a:p>
            <a:r>
              <a:rPr lang="en-US" sz="2200" dirty="0">
                <a:latin typeface="Adobe Caslon Pro Bold" pitchFamily="18" charset="0"/>
              </a:rPr>
              <a:t>CTRL+I = Italic</a:t>
            </a:r>
            <a:r>
              <a:rPr lang="en-US" sz="2200" dirty="0" smtClean="0">
                <a:latin typeface="Adobe Caslon Pro Bold" pitchFamily="18" charset="0"/>
              </a:rPr>
              <a:t>.</a:t>
            </a:r>
          </a:p>
          <a:p>
            <a:r>
              <a:rPr lang="en-US" sz="2200" dirty="0" smtClean="0">
                <a:latin typeface="Adobe Caslon Pro Bold" pitchFamily="18" charset="0"/>
              </a:rPr>
              <a:t>Then save what you just typed by pressing CTRL + S.</a:t>
            </a:r>
          </a:p>
          <a:p>
            <a:endParaRPr lang="en-US" dirty="0">
              <a:latin typeface="Adobe Caslon Pro Bold" pitchFamily="18" charset="0"/>
            </a:endParaRPr>
          </a:p>
          <a:p>
            <a:endParaRPr lang="en-US" dirty="0" smtClean="0">
              <a:latin typeface="Adobe Caslon Pro Bold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Adobe Caslon Pro Bold" pitchFamily="18" charset="0"/>
            </a:endParaRPr>
          </a:p>
          <a:p>
            <a:endParaRPr lang="en-US" dirty="0">
              <a:latin typeface="Adobe Caslon Pro Bold" pitchFamily="18" charset="0"/>
            </a:endParaRPr>
          </a:p>
          <a:p>
            <a:endParaRPr lang="en-US" dirty="0" smtClean="0">
              <a:latin typeface="Adobe Caslon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8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stuff.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https://youtu.be/mWcPA5_8RnM</a:t>
            </a:r>
          </a:p>
        </p:txBody>
      </p:sp>
    </p:spTree>
    <p:extLst>
      <p:ext uri="{BB962C8B-B14F-4D97-AF65-F5344CB8AC3E}">
        <p14:creationId xmlns:p14="http://schemas.microsoft.com/office/powerpoint/2010/main" val="3318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</TotalTime>
  <Words>277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KEYBOARD SHORTCUTS!</vt:lpstr>
      <vt:lpstr>Lets talk about life for a second.</vt:lpstr>
      <vt:lpstr>Actual useful shortcuts.</vt:lpstr>
      <vt:lpstr>More shortcuts.</vt:lpstr>
      <vt:lpstr>Some windows  shortcuts.</vt:lpstr>
      <vt:lpstr>Fun activity without using your mouse.</vt:lpstr>
      <vt:lpstr>Visual stuff.</vt:lpstr>
    </vt:vector>
  </TitlesOfParts>
  <Company>Thames Valley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KEYBOARD SHORTCUTS!</dc:title>
  <dc:creator>Kruger, Jakobus (8403)</dc:creator>
  <cp:lastModifiedBy>Kruger, Jakobus (8403)</cp:lastModifiedBy>
  <cp:revision>6</cp:revision>
  <dcterms:created xsi:type="dcterms:W3CDTF">2015-10-29T15:15:48Z</dcterms:created>
  <dcterms:modified xsi:type="dcterms:W3CDTF">2015-10-29T16:24:40Z</dcterms:modified>
</cp:coreProperties>
</file>